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0"/>
  </p:notes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65457" autoAdjust="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C79D0-8ED6-488A-B663-A106AB035890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4F3F3-DB7D-4E38-A9F7-12D5FC4F3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6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F3F3-DB7D-4E38-A9F7-12D5FC4F34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7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F3F3-DB7D-4E38-A9F7-12D5FC4F34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F3F3-DB7D-4E38-A9F7-12D5FC4F34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50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F3F3-DB7D-4E38-A9F7-12D5FC4F34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68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F3F3-DB7D-4E38-A9F7-12D5FC4F34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9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F3F3-DB7D-4E38-A9F7-12D5FC4F34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8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Hutterites and Their Notions of Health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Derek Walde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Hutterite Colonies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2016 Census= 35,000 Hutterites living in Canada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279" y="2251858"/>
            <a:ext cx="5889133" cy="44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Hutterites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4958" y="1828800"/>
            <a:ext cx="70889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Hutterites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34" y="1828800"/>
            <a:ext cx="9723447" cy="4351337"/>
          </a:xfrm>
        </p:spPr>
        <p:txBody>
          <a:bodyPr/>
          <a:lstStyle/>
          <a:p>
            <a:r>
              <a:rPr lang="en-US" dirty="0" smtClean="0"/>
              <a:t>Live by Ana-Baptist teachings</a:t>
            </a:r>
          </a:p>
          <a:p>
            <a:pPr lvl="1"/>
            <a:r>
              <a:rPr lang="en-US" dirty="0"/>
              <a:t>Holy Bible is inherent word of God </a:t>
            </a:r>
          </a:p>
          <a:p>
            <a:pPr lvl="1"/>
            <a:r>
              <a:rPr lang="en-US" dirty="0" smtClean="0"/>
              <a:t>Fundamentalist Christians </a:t>
            </a:r>
          </a:p>
          <a:p>
            <a:r>
              <a:rPr lang="en-US" dirty="0" smtClean="0"/>
              <a:t>Three Characteristics of A Hutterite Lifestyle</a:t>
            </a:r>
          </a:p>
          <a:p>
            <a:pPr lvl="1"/>
            <a:r>
              <a:rPr lang="en-US" dirty="0" smtClean="0"/>
              <a:t>Live communally</a:t>
            </a:r>
          </a:p>
          <a:p>
            <a:pPr lvl="1"/>
            <a:r>
              <a:rPr lang="en-US" dirty="0" smtClean="0"/>
              <a:t>Non-materialistic, </a:t>
            </a:r>
            <a:r>
              <a:rPr lang="en-US" dirty="0" smtClean="0"/>
              <a:t>and simplistic</a:t>
            </a:r>
          </a:p>
          <a:p>
            <a:pPr lvl="1"/>
            <a:r>
              <a:rPr lang="en-US" dirty="0" smtClean="0"/>
              <a:t>Culturally and geographically separated from society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“In </a:t>
            </a:r>
            <a:r>
              <a:rPr lang="en-US" dirty="0"/>
              <a:t>the end all these beliefs and the adherence to a strict lifestyle, is </a:t>
            </a:r>
            <a:r>
              <a:rPr lang="en-US" dirty="0" smtClean="0"/>
              <a:t>to </a:t>
            </a:r>
            <a:r>
              <a:rPr lang="en-US" dirty="0"/>
              <a:t>overcome temptations and never stray from the path of righteousness.  The regulations are intended to combat selfishness, individualism, greed and the will to earn more.”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114" y="365760"/>
            <a:ext cx="5815658" cy="38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Medicalization In Hutterite Communities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555" y="2488336"/>
            <a:ext cx="487333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shift </a:t>
            </a:r>
            <a:r>
              <a:rPr lang="en-US" sz="2000" dirty="0" smtClean="0"/>
              <a:t>towards Medicalization in Hutterite colonies was driven by the pursuit to achieve: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 communal state of healthiness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To be a good worker for God and the colony</a:t>
            </a:r>
          </a:p>
          <a:p>
            <a:pPr lvl="1"/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012" y="1687286"/>
            <a:ext cx="5950252" cy="48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090" y="189115"/>
            <a:ext cx="9692640" cy="1325562"/>
          </a:xfrm>
        </p:spPr>
        <p:txBody>
          <a:bodyPr/>
          <a:lstStyle/>
          <a:p>
            <a:r>
              <a:rPr lang="en-US" dirty="0" smtClean="0"/>
              <a:t>Death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161" y="1776846"/>
            <a:ext cx="5276103" cy="4572000"/>
          </a:xfrm>
        </p:spPr>
        <p:txBody>
          <a:bodyPr/>
          <a:lstStyle/>
          <a:p>
            <a:r>
              <a:rPr lang="en-US" sz="2000" dirty="0" smtClean="0"/>
              <a:t>Death </a:t>
            </a:r>
            <a:r>
              <a:rPr lang="en-US" sz="2000" dirty="0" smtClean="0"/>
              <a:t>is </a:t>
            </a:r>
            <a:r>
              <a:rPr lang="en-US" sz="2000" dirty="0"/>
              <a:t>considered the most important moment in a Hutterite’s life, as it marks the entry into eternal life in Heaven.</a:t>
            </a:r>
          </a:p>
          <a:p>
            <a:r>
              <a:rPr lang="en-US" sz="2000" dirty="0" smtClean="0"/>
              <a:t>There are 3 reasons for a positive view of death, based in religious doctrine:</a:t>
            </a:r>
            <a:endParaRPr lang="en-US" sz="2000" dirty="0" smtClean="0"/>
          </a:p>
          <a:p>
            <a:pPr lvl="1"/>
            <a:r>
              <a:rPr lang="en-US" sz="1800" dirty="0" smtClean="0"/>
              <a:t>Ritualized tradition in funeral services</a:t>
            </a:r>
          </a:p>
          <a:p>
            <a:pPr lvl="1"/>
            <a:r>
              <a:rPr lang="en-US" sz="1800" dirty="0" smtClean="0"/>
              <a:t>Faith in an afterlife</a:t>
            </a:r>
          </a:p>
          <a:p>
            <a:pPr lvl="1"/>
            <a:r>
              <a:rPr lang="en-US" sz="1800" dirty="0" smtClean="0"/>
              <a:t>Social Cohesion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688" y="1953491"/>
            <a:ext cx="6285318" cy="38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989" y="0"/>
            <a:ext cx="9692640" cy="1325562"/>
          </a:xfrm>
        </p:spPr>
        <p:txBody>
          <a:bodyPr/>
          <a:lstStyle/>
          <a:p>
            <a:r>
              <a:rPr lang="en-US" dirty="0" smtClean="0"/>
              <a:t>Mental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529" y="1525067"/>
            <a:ext cx="4741579" cy="4517592"/>
          </a:xfrm>
        </p:spPr>
        <p:txBody>
          <a:bodyPr/>
          <a:lstStyle/>
          <a:p>
            <a:r>
              <a:rPr lang="en-US" sz="2000" dirty="0" smtClean="0"/>
              <a:t>Mental health of Hutterites </a:t>
            </a:r>
            <a:r>
              <a:rPr lang="en-US" sz="2000" dirty="0" smtClean="0"/>
              <a:t>has been considered exceptional over many mental health studies</a:t>
            </a:r>
            <a:endParaRPr lang="en-US" sz="2000" dirty="0"/>
          </a:p>
          <a:p>
            <a:r>
              <a:rPr lang="en-US" sz="2000" dirty="0" smtClean="0"/>
              <a:t>When </a:t>
            </a:r>
            <a:r>
              <a:rPr lang="en-US" sz="2000" i="1" dirty="0" smtClean="0"/>
              <a:t>Anfe</a:t>
            </a:r>
            <a:r>
              <a:rPr lang="en-US" sz="2000" i="1" dirty="0" smtClean="0"/>
              <a:t>chtung</a:t>
            </a:r>
            <a:r>
              <a:rPr lang="en-US" sz="2000" dirty="0"/>
              <a:t>, a mental/spiritual form of depression, </a:t>
            </a:r>
            <a:r>
              <a:rPr lang="en-US" sz="2000" dirty="0" smtClean="0"/>
              <a:t>arises it was</a:t>
            </a:r>
            <a:r>
              <a:rPr lang="en-US" sz="2000" dirty="0" smtClean="0"/>
              <a:t> dealt using:</a:t>
            </a:r>
            <a:endParaRPr lang="en-US" sz="1800" dirty="0" smtClean="0"/>
          </a:p>
          <a:p>
            <a:pPr lvl="1"/>
            <a:r>
              <a:rPr lang="en-US" sz="1800" dirty="0" smtClean="0"/>
              <a:t>Communalism</a:t>
            </a:r>
            <a:endParaRPr lang="en-US" sz="1800" dirty="0" smtClean="0"/>
          </a:p>
          <a:p>
            <a:pPr lvl="1"/>
            <a:r>
              <a:rPr lang="en-US" sz="1800" dirty="0" smtClean="0"/>
              <a:t>Religious Counselling </a:t>
            </a: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630" y="1244692"/>
            <a:ext cx="6504996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026" y="2130137"/>
            <a:ext cx="4182964" cy="435133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Hutterites’ </a:t>
            </a:r>
            <a:r>
              <a:rPr lang="en-US" sz="2000" dirty="0" smtClean="0"/>
              <a:t>unique religious beliefs creates a unique set of health notions</a:t>
            </a:r>
          </a:p>
          <a:p>
            <a:r>
              <a:rPr lang="en-US" sz="2000" dirty="0" smtClean="0"/>
              <a:t>This shows that health is a social construction 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989" y="1153392"/>
            <a:ext cx="6695901" cy="44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8898</TotalTime>
  <Words>245</Words>
  <Application>Microsoft Office PowerPoint</Application>
  <PresentationFormat>Widescreen</PresentationFormat>
  <Paragraphs>41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Schoolbook</vt:lpstr>
      <vt:lpstr>Wingdings 2</vt:lpstr>
      <vt:lpstr>View</vt:lpstr>
      <vt:lpstr>Hutterites and Their Notions of Health</vt:lpstr>
      <vt:lpstr>Location of Hutterite Colonies</vt:lpstr>
      <vt:lpstr>Hutterites</vt:lpstr>
      <vt:lpstr>Hutterites</vt:lpstr>
      <vt:lpstr>Medicalization In Hutterite Communities</vt:lpstr>
      <vt:lpstr>Death</vt:lpstr>
      <vt:lpstr>Mental Health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Hutterites and Their Notions of Health</dc:title>
  <dc:creator>Derek Walde</dc:creator>
  <cp:lastModifiedBy>Derek Walde</cp:lastModifiedBy>
  <cp:revision>81</cp:revision>
  <dcterms:created xsi:type="dcterms:W3CDTF">2018-03-08T20:26:07Z</dcterms:created>
  <dcterms:modified xsi:type="dcterms:W3CDTF">2018-03-20T16:29:54Z</dcterms:modified>
</cp:coreProperties>
</file>